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Libre Baskerville" panose="02000000000000000000" pitchFamily="2" charset="0"/>
      <p:regular r:id="rId14"/>
    </p:embeddedFont>
    <p:embeddedFont>
      <p:font typeface="Open Sans" panose="020B0606030504020204" pitchFamily="34" charset="0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2" d="100"/>
          <a:sy n="62" d="100"/>
        </p:scale>
        <p:origin x="56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400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FED0E-FA83-7292-158A-66A8FA375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224FC6-0D2C-650B-2559-842DCE25A1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1CD226-8A05-731B-D387-6044179513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A41E69-C199-B70A-DCCB-91392C1E7A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95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-100743" y="2375623"/>
            <a:ext cx="14831878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BlogSpace: </a:t>
            </a:r>
          </a:p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A Student-Centric Blogging Platform</a:t>
            </a:r>
            <a:endParaRPr lang="en-US" sz="4450" dirty="0">
              <a:latin typeface="Times New Roman" panose="02020603050405020304" pitchFamily="18" charset="0"/>
            </a:endParaRPr>
          </a:p>
        </p:txBody>
      </p:sp>
      <p:pic>
        <p:nvPicPr>
          <p:cNvPr id="1026" name="Picture 2" descr="nitm-mobile | BBDITM">
            <a:extLst>
              <a:ext uri="{FF2B5EF4-FFF2-40B4-BE49-F238E27FC236}">
                <a16:creationId xmlns:a16="http://schemas.microsoft.com/office/drawing/2014/main" id="{5048B4F9-3494-B63E-D6E8-8A5936BB1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254" y="96057"/>
            <a:ext cx="7087891" cy="135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6AE01B-C667-82CA-10D9-74CDDC2813D2}"/>
              </a:ext>
            </a:extLst>
          </p:cNvPr>
          <p:cNvSpPr txBox="1"/>
          <p:nvPr/>
        </p:nvSpPr>
        <p:spPr>
          <a:xfrm>
            <a:off x="9548249" y="6163994"/>
            <a:ext cx="46959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Presented To:</a:t>
            </a:r>
          </a:p>
          <a:p>
            <a:pPr algn="ctr"/>
            <a:r>
              <a:rPr lang="en-US" sz="3200" b="1" dirty="0"/>
              <a:t> Mrs. Saumya Saxena </a:t>
            </a:r>
          </a:p>
          <a:p>
            <a:pPr algn="ctr"/>
            <a:r>
              <a:rPr lang="en-US" sz="3200" b="1" dirty="0"/>
              <a:t>(Assistant Professor) </a:t>
            </a:r>
            <a:endParaRPr lang="en-IN" sz="32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76CA0C-8BE1-1A35-1651-D610F13B2C80}"/>
              </a:ext>
            </a:extLst>
          </p:cNvPr>
          <p:cNvSpPr/>
          <p:nvPr/>
        </p:nvSpPr>
        <p:spPr>
          <a:xfrm>
            <a:off x="12817098" y="7733654"/>
            <a:ext cx="1782305" cy="4804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5B5A4B-15FD-1885-8DB8-576284637DB0}"/>
              </a:ext>
            </a:extLst>
          </p:cNvPr>
          <p:cNvSpPr txBox="1"/>
          <p:nvPr/>
        </p:nvSpPr>
        <p:spPr>
          <a:xfrm>
            <a:off x="423617" y="4462453"/>
            <a:ext cx="419487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Team Members :</a:t>
            </a:r>
          </a:p>
          <a:p>
            <a:endParaRPr lang="en-US" sz="2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Ananya Singh (Leader)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Anshika Srivastava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Ayush Srivastava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Chirag Gupta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Mayank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FF4AAB-1450-093E-D287-749C43B023DC}"/>
              </a:ext>
            </a:extLst>
          </p:cNvPr>
          <p:cNvSpPr txBox="1"/>
          <p:nvPr/>
        </p:nvSpPr>
        <p:spPr>
          <a:xfrm>
            <a:off x="5326248" y="1452724"/>
            <a:ext cx="3977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Session:-  2024 -2025</a:t>
            </a:r>
            <a:endParaRPr lang="en-IN" sz="32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9CA4A0-29C3-2ACD-1ACB-4FA387F9C4E9}"/>
              </a:ext>
            </a:extLst>
          </p:cNvPr>
          <p:cNvSpPr txBox="1"/>
          <p:nvPr/>
        </p:nvSpPr>
        <p:spPr>
          <a:xfrm>
            <a:off x="5142852" y="4676210"/>
            <a:ext cx="38810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Mini Project Assessment</a:t>
            </a:r>
          </a:p>
          <a:p>
            <a:pPr algn="ctr"/>
            <a:r>
              <a:rPr lang="en-US" sz="3600" b="1" dirty="0"/>
              <a:t>(BCC-351) </a:t>
            </a:r>
            <a:endParaRPr lang="en-IN" sz="36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5348"/>
            <a:ext cx="82750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Features Demonstration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2183725"/>
            <a:ext cx="3120747" cy="3120747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3608" y="2183725"/>
            <a:ext cx="3120866" cy="3120866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5926" y="2183725"/>
            <a:ext cx="3120747" cy="3120747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08124" y="2183725"/>
            <a:ext cx="3120866" cy="3120866"/>
          </a:xfrm>
          <a:prstGeom prst="rect">
            <a:avLst/>
          </a:prstGeom>
        </p:spPr>
      </p:pic>
      <p:sp>
        <p:nvSpPr>
          <p:cNvPr id="7" name="Shape 1"/>
          <p:cNvSpPr/>
          <p:nvPr/>
        </p:nvSpPr>
        <p:spPr>
          <a:xfrm>
            <a:off x="793790" y="57057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8" name="Text 2"/>
          <p:cNvSpPr/>
          <p:nvPr/>
        </p:nvSpPr>
        <p:spPr>
          <a:xfrm>
            <a:off x="1530906" y="5783580"/>
            <a:ext cx="29289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Intuitive Post Editor</a:t>
            </a:r>
            <a:endParaRPr lang="en-US" sz="2200" dirty="0"/>
          </a:p>
        </p:txBody>
      </p:sp>
      <p:sp>
        <p:nvSpPr>
          <p:cNvPr id="9" name="Text 3"/>
          <p:cNvSpPr/>
          <p:nvPr/>
        </p:nvSpPr>
        <p:spPr>
          <a:xfrm>
            <a:off x="1530906" y="627399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Rich text formatting with real-time preview functionality</a:t>
            </a:r>
            <a:endParaRPr lang="en-US" sz="1750" dirty="0"/>
          </a:p>
        </p:txBody>
      </p:sp>
      <p:sp>
        <p:nvSpPr>
          <p:cNvPr id="10" name="Shape 4"/>
          <p:cNvSpPr/>
          <p:nvPr/>
        </p:nvSpPr>
        <p:spPr>
          <a:xfrm>
            <a:off x="5235893" y="57057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1" name="Text 5"/>
          <p:cNvSpPr/>
          <p:nvPr/>
        </p:nvSpPr>
        <p:spPr>
          <a:xfrm>
            <a:off x="5973008" y="5783580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Clean Reading Experience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5973008" y="662832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Optimized typography and layout for enhanced readability</a:t>
            </a:r>
            <a:endParaRPr lang="en-US" sz="1750" dirty="0"/>
          </a:p>
        </p:txBody>
      </p:sp>
      <p:sp>
        <p:nvSpPr>
          <p:cNvPr id="13" name="Shape 7"/>
          <p:cNvSpPr/>
          <p:nvPr/>
        </p:nvSpPr>
        <p:spPr>
          <a:xfrm>
            <a:off x="9677995" y="57057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4" name="Text 8"/>
          <p:cNvSpPr/>
          <p:nvPr/>
        </p:nvSpPr>
        <p:spPr>
          <a:xfrm>
            <a:off x="10415111" y="5783580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Interactive Community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415111" y="662832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 commenting and engagement features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79BBC15-FE0D-A7C7-FDBD-AD0623C4A4AB}"/>
              </a:ext>
            </a:extLst>
          </p:cNvPr>
          <p:cNvSpPr/>
          <p:nvPr/>
        </p:nvSpPr>
        <p:spPr>
          <a:xfrm>
            <a:off x="12693112" y="7671661"/>
            <a:ext cx="1921790" cy="54244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8385" y="504349"/>
            <a:ext cx="7860030" cy="1146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 &amp; Future Enhancements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128385" y="1925479"/>
            <a:ext cx="3040261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Achievements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6128385" y="2544366"/>
            <a:ext cx="7860030" cy="880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BlogSpace successfully delivers a student-focused blogging platform that balances simplicity with functionality. The platform addresses the identified gap in accessible blogging solutions for academic communities.</a:t>
            </a:r>
            <a:endParaRPr lang="en-US" sz="1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8385" y="3631168"/>
            <a:ext cx="917019" cy="110049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228761" y="3814524"/>
            <a:ext cx="2292787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Current Success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7228761" y="4211122"/>
            <a:ext cx="6759654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Functional blogging platform with essential features</a:t>
            </a:r>
            <a:endParaRPr lang="en-US" sz="1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8385" y="4731663"/>
            <a:ext cx="917019" cy="110049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228761" y="4915019"/>
            <a:ext cx="2598182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Enhancements</a:t>
            </a:r>
            <a:endParaRPr lang="en-US" sz="1800" dirty="0"/>
          </a:p>
        </p:txBody>
      </p:sp>
      <p:sp>
        <p:nvSpPr>
          <p:cNvPr id="11" name="Text 6"/>
          <p:cNvSpPr/>
          <p:nvPr/>
        </p:nvSpPr>
        <p:spPr>
          <a:xfrm>
            <a:off x="7228761" y="5311616"/>
            <a:ext cx="6759654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Advanced themes, multimedia support, and collaboration tools</a:t>
            </a:r>
            <a:endParaRPr lang="en-US" sz="14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8385" y="5832158"/>
            <a:ext cx="917019" cy="110049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228761" y="6015514"/>
            <a:ext cx="2292787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Scalability</a:t>
            </a:r>
            <a:endParaRPr lang="en-US" sz="1800" dirty="0"/>
          </a:p>
        </p:txBody>
      </p:sp>
      <p:sp>
        <p:nvSpPr>
          <p:cNvPr id="14" name="Text 8"/>
          <p:cNvSpPr/>
          <p:nvPr/>
        </p:nvSpPr>
        <p:spPr>
          <a:xfrm>
            <a:off x="7228761" y="6412111"/>
            <a:ext cx="6759654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Potential for campus-wide deployment and feature expansion</a:t>
            </a:r>
            <a:endParaRPr lang="en-US" sz="1400" dirty="0"/>
          </a:p>
        </p:txBody>
      </p:sp>
      <p:sp>
        <p:nvSpPr>
          <p:cNvPr id="15" name="Text 9"/>
          <p:cNvSpPr/>
          <p:nvPr/>
        </p:nvSpPr>
        <p:spPr>
          <a:xfrm>
            <a:off x="6128385" y="7138988"/>
            <a:ext cx="7860030" cy="586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94A1D7-562F-5F2E-20BF-7D1F73914C2B}"/>
              </a:ext>
            </a:extLst>
          </p:cNvPr>
          <p:cNvSpPr/>
          <p:nvPr/>
        </p:nvSpPr>
        <p:spPr>
          <a:xfrm>
            <a:off x="12584624" y="7725966"/>
            <a:ext cx="2014780" cy="43338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93574" y="460890"/>
            <a:ext cx="10043252" cy="528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50"/>
              </a:lnSpc>
              <a:buNone/>
            </a:pPr>
            <a:r>
              <a:rPr lang="en-US" sz="4800" dirty="0"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Introduction: The World of Blogging</a:t>
            </a:r>
            <a:endParaRPr lang="en-US" sz="4800" dirty="0">
              <a:latin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395051" y="1570810"/>
            <a:ext cx="3840298" cy="706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4000" dirty="0"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What is Blogging?</a:t>
            </a:r>
            <a:endParaRPr lang="en-US" sz="4000" dirty="0">
              <a:latin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92217" y="1903452"/>
            <a:ext cx="6516648" cy="2064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406237" y="2990888"/>
            <a:ext cx="6516648" cy="237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2C790C-E9E9-0095-23F1-72A9B0C8E0E8}"/>
              </a:ext>
            </a:extLst>
          </p:cNvPr>
          <p:cNvSpPr txBox="1"/>
          <p:nvPr/>
        </p:nvSpPr>
        <p:spPr>
          <a:xfrm>
            <a:off x="487011" y="5354213"/>
            <a:ext cx="819204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Open Sans" pitchFamily="34" charset="0"/>
                <a:ea typeface="Open Sans" pitchFamily="34" charset="-122"/>
                <a:cs typeface="Open Sans" pitchFamily="34" charset="-120"/>
              </a:rPr>
              <a:t>From personal journals to professional portfolios, blogs have revolutionized how we communicate and share knowledge in the digital age.</a:t>
            </a:r>
            <a:endParaRPr lang="en-US" sz="2800" dirty="0"/>
          </a:p>
          <a:p>
            <a:pPr algn="ctr"/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CDC81F-8F2B-A281-A12C-70350E63BA28}"/>
              </a:ext>
            </a:extLst>
          </p:cNvPr>
          <p:cNvSpPr txBox="1"/>
          <p:nvPr/>
        </p:nvSpPr>
        <p:spPr>
          <a:xfrm>
            <a:off x="559580" y="3018494"/>
            <a:ext cx="1338725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Open Sans" pitchFamily="34" charset="0"/>
                <a:ea typeface="Open Sans" pitchFamily="34" charset="-122"/>
                <a:cs typeface="Open Sans" pitchFamily="34" charset="-120"/>
              </a:rPr>
              <a:t>Blogging is the practice of regularly updating a website with informal, conversational posts that share thoughts, experiences, and expertise with an online audience.</a:t>
            </a:r>
            <a:endParaRPr lang="en-US" sz="2800" dirty="0"/>
          </a:p>
          <a:p>
            <a:endParaRPr lang="en-IN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E181106-E6AE-10E4-7B20-D446D7CC2A76}"/>
              </a:ext>
            </a:extLst>
          </p:cNvPr>
          <p:cNvCxnSpPr/>
          <p:nvPr/>
        </p:nvCxnSpPr>
        <p:spPr>
          <a:xfrm>
            <a:off x="0" y="2541722"/>
            <a:ext cx="14630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Blog Icon Iso - Blogging Icon, HD Png Download - kindpng">
            <a:extLst>
              <a:ext uri="{FF2B5EF4-FFF2-40B4-BE49-F238E27FC236}">
                <a16:creationId xmlns:a16="http://schemas.microsoft.com/office/drawing/2014/main" id="{93137971-0995-C18A-2F3C-DA52B6547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3105" y="4680487"/>
            <a:ext cx="5317295" cy="3462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4E3B53C-B8C9-5FB8-3EC1-354097D773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48" y="150415"/>
            <a:ext cx="1510148" cy="15101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479905" y="6898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Problem Statement 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406337" y="1988503"/>
            <a:ext cx="3664744" cy="3475792"/>
          </a:xfrm>
          <a:prstGeom prst="roundRect">
            <a:avLst>
              <a:gd name="adj" fmla="val 979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633151" y="2215317"/>
            <a:ext cx="3211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9495A"/>
                </a:solidFill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Limited Personal Expression</a:t>
            </a:r>
            <a:endParaRPr lang="en-US" sz="2200" b="1" dirty="0">
              <a:latin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3151" y="3060065"/>
            <a:ext cx="3211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Students lack accessible platforms to share academic insights, creative writing, and personal experiences with peers and educators.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435220" y="2004001"/>
            <a:ext cx="3664863" cy="3475792"/>
          </a:xfrm>
          <a:prstGeom prst="roundRect">
            <a:avLst>
              <a:gd name="adj" fmla="val 979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10662034" y="2230815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9495A"/>
                </a:solidFill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Complex Existing Platforms</a:t>
            </a:r>
            <a:endParaRPr lang="en-US" sz="2200" b="1" dirty="0">
              <a:latin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662034" y="3075563"/>
            <a:ext cx="321123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blogging solutions are either too complex for beginners or lack customization options suitable for small student groups.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3382013" y="5985578"/>
            <a:ext cx="7556421" cy="2032754"/>
          </a:xfrm>
          <a:prstGeom prst="roundRect">
            <a:avLst>
              <a:gd name="adj" fmla="val 1674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5742605" y="61905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9495A"/>
                </a:solidFill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Gap We Address</a:t>
            </a:r>
            <a:endParaRPr lang="en-US" sz="2200" b="1" dirty="0">
              <a:latin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608827" y="6702810"/>
            <a:ext cx="710279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platform bridges this gap by providing an intuitive, feature-rich environment designed specifically for student needs and academic collaboration.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43617E-45A4-07F9-007C-604C74FF1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48" y="150415"/>
            <a:ext cx="1510148" cy="1510148"/>
          </a:xfrm>
          <a:prstGeom prst="rect">
            <a:avLst/>
          </a:prstGeom>
        </p:spPr>
      </p:pic>
      <p:pic>
        <p:nvPicPr>
          <p:cNvPr id="3074" name="Picture 2" descr="420+ Problem Statement Icon Stock Illustrations, Royalty-Free Vector  Graphics &amp; Clip Art - iStock">
            <a:extLst>
              <a:ext uri="{FF2B5EF4-FFF2-40B4-BE49-F238E27FC236}">
                <a16:creationId xmlns:a16="http://schemas.microsoft.com/office/drawing/2014/main" id="{0B48A075-A644-9EE8-B5CB-4B94A9DDB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4381" y="1757630"/>
            <a:ext cx="3937538" cy="393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7048DDF-A8FD-D828-30C4-E91E330775BB}"/>
              </a:ext>
            </a:extLst>
          </p:cNvPr>
          <p:cNvSpPr/>
          <p:nvPr/>
        </p:nvSpPr>
        <p:spPr>
          <a:xfrm>
            <a:off x="12708610" y="7760522"/>
            <a:ext cx="1906292" cy="43808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905" y="6779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9495A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2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40593"/>
            <a:ext cx="6407944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014901"/>
            <a:ext cx="44092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Create User-Friendly Platform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505319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an intuitive interface that requires minimal technical knowledge, allowing students to focus on content creation rather than technical complexities.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428548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9495A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24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2840593"/>
            <a:ext cx="6408063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28548" y="3014901"/>
            <a:ext cx="42576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Enable Content Management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428548" y="3505319"/>
            <a:ext cx="6408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 comprehensive tools for writing, editing, and publishing posts with rich text formatting and media integration capabilities.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9495A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240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323165"/>
            <a:ext cx="6407944" cy="304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93790" y="5520214"/>
            <a:ext cx="49385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Implement Organization Features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Offer categorization systems and tagging functionality to help users organize and discover content effectively.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9495A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240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5323165"/>
            <a:ext cx="6408063" cy="3048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428548" y="5520214"/>
            <a:ext cx="46614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Foster Community Engagement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428548" y="6010632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Include commenting systems and like features to encourage interaction and build a supportive academic community.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61E369-C3BC-8054-58F4-695A50ACA0AA}"/>
              </a:ext>
            </a:extLst>
          </p:cNvPr>
          <p:cNvSpPr/>
          <p:nvPr/>
        </p:nvSpPr>
        <p:spPr>
          <a:xfrm>
            <a:off x="12584624" y="7609668"/>
            <a:ext cx="2014780" cy="55897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E02E3B5-A5EA-7024-D049-12F2C1DE2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48" y="150415"/>
            <a:ext cx="1510148" cy="15101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7FB45-D2B8-8702-9507-3DD4E5D98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5BE3DA2-B443-DCCB-C486-6D4CAAE2F714}"/>
              </a:ext>
            </a:extLst>
          </p:cNvPr>
          <p:cNvSpPr/>
          <p:nvPr/>
        </p:nvSpPr>
        <p:spPr>
          <a:xfrm>
            <a:off x="4479905" y="6779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306DEFB6-1983-5A14-F437-31FA7D57E4D5}"/>
              </a:ext>
            </a:extLst>
          </p:cNvPr>
          <p:cNvSpPr/>
          <p:nvPr/>
        </p:nvSpPr>
        <p:spPr>
          <a:xfrm>
            <a:off x="174146" y="2813269"/>
            <a:ext cx="542153" cy="426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4000" dirty="0">
                <a:solidFill>
                  <a:srgbClr val="49495A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4000" dirty="0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9B098A88-20AE-914F-6BC4-9C70FEA7A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316" y="3274546"/>
            <a:ext cx="6407944" cy="30480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665A177C-D0FC-2C7A-CF76-E5C3D02F1B52}"/>
              </a:ext>
            </a:extLst>
          </p:cNvPr>
          <p:cNvSpPr/>
          <p:nvPr/>
        </p:nvSpPr>
        <p:spPr>
          <a:xfrm>
            <a:off x="1127514" y="2803154"/>
            <a:ext cx="7384917" cy="272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6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Create User-Friendly Platform</a:t>
            </a:r>
            <a:endParaRPr lang="en-US" sz="3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8007BD89-5F15-4503-1AF4-B6C53A4897C2}"/>
              </a:ext>
            </a:extLst>
          </p:cNvPr>
          <p:cNvSpPr/>
          <p:nvPr/>
        </p:nvSpPr>
        <p:spPr>
          <a:xfrm>
            <a:off x="410848" y="5152381"/>
            <a:ext cx="7571213" cy="1969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32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an intuitive interface that requires minimal technical knowledge, allowing students to focus on content creation rather than technical complexities.</a:t>
            </a:r>
            <a:endParaRPr lang="en-US" sz="32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3E7BA1-A51E-52D4-A428-33CF7F5B1AD2}"/>
              </a:ext>
            </a:extLst>
          </p:cNvPr>
          <p:cNvSpPr/>
          <p:nvPr/>
        </p:nvSpPr>
        <p:spPr>
          <a:xfrm>
            <a:off x="12584624" y="7609668"/>
            <a:ext cx="2014780" cy="55897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F593DC1-96D8-3A6F-6592-52C9CD19C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48" y="150415"/>
            <a:ext cx="1510148" cy="1510148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0344EB-D941-AC18-5054-C33D6DDF5226}"/>
              </a:ext>
            </a:extLst>
          </p:cNvPr>
          <p:cNvCxnSpPr>
            <a:cxnSpLocks/>
          </p:cNvCxnSpPr>
          <p:nvPr/>
        </p:nvCxnSpPr>
        <p:spPr>
          <a:xfrm>
            <a:off x="-108488" y="4138044"/>
            <a:ext cx="862091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2468D4B-6B40-1BBB-28E1-2D62B39FB5F7}"/>
              </a:ext>
            </a:extLst>
          </p:cNvPr>
          <p:cNvCxnSpPr>
            <a:cxnSpLocks/>
          </p:cNvCxnSpPr>
          <p:nvPr/>
        </p:nvCxnSpPr>
        <p:spPr>
          <a:xfrm>
            <a:off x="8512431" y="1660563"/>
            <a:ext cx="0" cy="65080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71760E4-4F27-2198-0191-F566B2614362}"/>
              </a:ext>
            </a:extLst>
          </p:cNvPr>
          <p:cNvCxnSpPr>
            <a:cxnSpLocks/>
          </p:cNvCxnSpPr>
          <p:nvPr/>
        </p:nvCxnSpPr>
        <p:spPr>
          <a:xfrm>
            <a:off x="0" y="1660563"/>
            <a:ext cx="14630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653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36460" y="328992"/>
            <a:ext cx="5557480" cy="694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Scope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1087919" y="1923653"/>
            <a:ext cx="3334464" cy="416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Features Included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1087919" y="2562781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 registration and authentication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087919" y="2996168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Rich text editor for post creation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87919" y="3429556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Category and tag management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87919" y="3862943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Comment and like functionality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87919" y="4296331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Basic search capabilities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87919" y="4729718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 for mobile devices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87919" y="5369640"/>
            <a:ext cx="3424476" cy="416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Current Limitations</a:t>
            </a:r>
            <a:endParaRPr lang="en-US" sz="2600" dirty="0"/>
          </a:p>
        </p:txBody>
      </p:sp>
      <p:sp>
        <p:nvSpPr>
          <p:cNvPr id="11" name="Text 9"/>
          <p:cNvSpPr/>
          <p:nvPr/>
        </p:nvSpPr>
        <p:spPr>
          <a:xfrm>
            <a:off x="1087919" y="6008767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Basic design templates only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87919" y="6442155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Limited to essential blogging features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87919" y="6875542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 designed for enterprise-level usage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87919" y="7308930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Single administrator model</a:t>
            </a:r>
            <a:endParaRPr lang="en-US" sz="175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013" y="1418352"/>
            <a:ext cx="5817433" cy="581743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D900C20-89C1-E085-08C0-9D520E055328}"/>
              </a:ext>
            </a:extLst>
          </p:cNvPr>
          <p:cNvSpPr/>
          <p:nvPr/>
        </p:nvSpPr>
        <p:spPr>
          <a:xfrm>
            <a:off x="12631120" y="7509590"/>
            <a:ext cx="1952786" cy="68901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3941499-BD51-73FD-7F59-8E5175F9E2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48" y="150415"/>
            <a:ext cx="1510148" cy="151014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60201" y="552153"/>
            <a:ext cx="95098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500" dirty="0">
                <a:solidFill>
                  <a:srgbClr val="403CCF"/>
                </a:solidFill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Literature Review &amp; Background</a:t>
            </a:r>
            <a:endParaRPr lang="en-US" sz="4500" dirty="0">
              <a:latin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1794072"/>
            <a:ext cx="4196358" cy="2819519"/>
          </a:xfrm>
          <a:prstGeom prst="roundRect">
            <a:avLst>
              <a:gd name="adj" fmla="val 1207"/>
            </a:avLst>
          </a:prstGeom>
          <a:solidFill>
            <a:srgbClr val="FBFAFF"/>
          </a:solidFill>
          <a:ln w="30480">
            <a:solidFill>
              <a:srgbClr val="D0CED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74351" y="20185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800" dirty="0">
                <a:solidFill>
                  <a:srgbClr val="49495A"/>
                </a:solidFill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WordPress</a:t>
            </a:r>
            <a:endParaRPr lang="en-US" sz="2800" dirty="0">
              <a:latin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51084" y="2541785"/>
            <a:ext cx="36817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While powerful and feature-rich, WordPress can be overwhelming for beginners with its extensive plugin ecosystem and complex customization options.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1794072"/>
            <a:ext cx="4196358" cy="2819519"/>
          </a:xfrm>
          <a:prstGeom prst="roundRect">
            <a:avLst>
              <a:gd name="adj" fmla="val 1207"/>
            </a:avLst>
          </a:prstGeom>
          <a:solidFill>
            <a:srgbClr val="FBFAFF"/>
          </a:solidFill>
          <a:ln w="30480">
            <a:solidFill>
              <a:srgbClr val="D0CED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897522" y="20244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800" dirty="0">
                <a:solidFill>
                  <a:srgbClr val="49495A"/>
                </a:solidFill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Medium</a:t>
            </a:r>
            <a:endParaRPr lang="en-US" sz="2800" dirty="0">
              <a:latin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474256" y="2541785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Excellent for reading and writing but lacks customization and community features needed for small academic groups.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1794072"/>
            <a:ext cx="4196358" cy="2819519"/>
          </a:xfrm>
          <a:prstGeom prst="roundRect">
            <a:avLst>
              <a:gd name="adj" fmla="val 1207"/>
            </a:avLst>
          </a:prstGeom>
          <a:solidFill>
            <a:srgbClr val="FBFAFF"/>
          </a:solidFill>
          <a:ln w="30480">
            <a:solidFill>
              <a:srgbClr val="D0CED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320694" y="20858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800" dirty="0">
                <a:solidFill>
                  <a:srgbClr val="49495A"/>
                </a:solidFill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Blogger</a:t>
            </a:r>
            <a:endParaRPr lang="en-US" sz="2800" dirty="0">
              <a:latin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897427" y="2541785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Simple but dated interface with limited modern features and poor mobile optimization for today's users.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4160995" y="5423179"/>
            <a:ext cx="630828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600" dirty="0">
                <a:solidFill>
                  <a:srgbClr val="403CCF"/>
                </a:solidFill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What Makes Our Platform Different</a:t>
            </a:r>
            <a:endParaRPr 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93790" y="623949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BlogSpace combines simplicity with essential features, specifically designed for student needs. It offers the perfect balance between functionality and ease of use, without overwhelming new users with unnecessary complexity.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7AD23A-0765-203D-B273-CF40DF158993}"/>
              </a:ext>
            </a:extLst>
          </p:cNvPr>
          <p:cNvSpPr/>
          <p:nvPr/>
        </p:nvSpPr>
        <p:spPr>
          <a:xfrm>
            <a:off x="12367647" y="7516678"/>
            <a:ext cx="2154265" cy="6104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8FB1A7-BC30-733B-B744-4AD1ED0D3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48" y="150415"/>
            <a:ext cx="1510148" cy="15101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129028" y="695980"/>
            <a:ext cx="63723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400" dirty="0">
                <a:solidFill>
                  <a:srgbClr val="403CCF"/>
                </a:solidFill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System Requirements</a:t>
            </a:r>
            <a:endParaRPr lang="en-US" sz="5400" dirty="0">
              <a:latin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78295" y="2357199"/>
            <a:ext cx="35015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3600" dirty="0">
                <a:solidFill>
                  <a:srgbClr val="403CCF"/>
                </a:solidFill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Hardware Requirements</a:t>
            </a:r>
            <a:endParaRPr lang="en-US" sz="3600" dirty="0">
              <a:latin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78295" y="343459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ctr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Minimum 4GB RAM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78295" y="387679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ctr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2GB available storage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78295" y="431899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ctr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Internet connectivity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78295" y="476119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ctr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Modern web browser support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1071144" y="2357199"/>
            <a:ext cx="35015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3600" dirty="0">
                <a:solidFill>
                  <a:srgbClr val="403CCF"/>
                </a:solidFill>
                <a:latin typeface="Times New Roman" panose="02020603050405020304" pitchFamily="18" charset="0"/>
                <a:ea typeface="Libre Baskerville" pitchFamily="34" charset="-122"/>
                <a:cs typeface="Libre Baskerville" pitchFamily="34" charset="-120"/>
              </a:rPr>
              <a:t>Software Requirements</a:t>
            </a:r>
            <a:endParaRPr 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1071144" y="343459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ctr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Web server 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1071144" y="387679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ctr">
              <a:lnSpc>
                <a:spcPts val="28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CSS3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1019848" y="431899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ctr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JavaScript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11071144" y="476119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ctr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HTML5</a:t>
            </a:r>
            <a:endParaRPr lang="en-US" sz="2000" dirty="0"/>
          </a:p>
        </p:txBody>
      </p:sp>
      <p:sp>
        <p:nvSpPr>
          <p:cNvPr id="14" name="Shape 11"/>
          <p:cNvSpPr/>
          <p:nvPr/>
        </p:nvSpPr>
        <p:spPr>
          <a:xfrm>
            <a:off x="3573647" y="6352901"/>
            <a:ext cx="7556421" cy="1326713"/>
          </a:xfrm>
          <a:prstGeom prst="roundRect">
            <a:avLst>
              <a:gd name="adj" fmla="val 2565"/>
            </a:avLst>
          </a:prstGeom>
          <a:solidFill>
            <a:srgbClr val="C3C2F0"/>
          </a:solidFill>
          <a:ln/>
        </p:spPr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0461" y="6704612"/>
            <a:ext cx="283488" cy="226814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4310763" y="6636389"/>
            <a:ext cx="659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platform is designed to run efficiently on standard college computer lab specifications and personal laptops.</a:t>
            </a:r>
            <a:endParaRPr lang="en-US" sz="1750" dirty="0"/>
          </a:p>
        </p:txBody>
      </p:sp>
      <p:pic>
        <p:nvPicPr>
          <p:cNvPr id="1026" name="Picture 2" descr="Requirements - Free computer icons">
            <a:extLst>
              <a:ext uri="{FF2B5EF4-FFF2-40B4-BE49-F238E27FC236}">
                <a16:creationId xmlns:a16="http://schemas.microsoft.com/office/drawing/2014/main" id="{E6226774-B725-93B0-2860-931761D15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1898" y="1769454"/>
            <a:ext cx="4214680" cy="4214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16FA208-67BA-FD59-75C8-71F1B071CF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48" y="150415"/>
            <a:ext cx="1510148" cy="151014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58510D1-CD5F-E5AC-CF7B-EA43B5CB9051}"/>
              </a:ext>
            </a:extLst>
          </p:cNvPr>
          <p:cNvSpPr/>
          <p:nvPr/>
        </p:nvSpPr>
        <p:spPr>
          <a:xfrm>
            <a:off x="12770603" y="7664116"/>
            <a:ext cx="1859797" cy="5499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27743" y="850106"/>
            <a:ext cx="11285487" cy="1105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Technology Stack &amp; Implementation</a:t>
            </a:r>
            <a:endParaRPr lang="en-US" sz="4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118247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968710"/>
            <a:ext cx="33503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Frontend Technologies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93790" y="4459129"/>
            <a:ext cx="41586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HTML, CSS, JavaScript create a responsive, interactive user interface. Ensures consistent styling and mobile compatibility across all devices.</a:t>
            </a:r>
            <a:endParaRPr lang="en-US" sz="20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11824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3968710"/>
            <a:ext cx="32973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Backend Development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5235893" y="4459129"/>
            <a:ext cx="41586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PHP handles server-side logic, user authentication, and data processing. Runs on Local data, posts, comments, and platform metadata securely.</a:t>
            </a:r>
            <a:endParaRPr lang="en-US" sz="20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118247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3968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Security Features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9677995" y="4459129"/>
            <a:ext cx="41586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Input validation, password hashing, and SQL injection  protection ensure platform security. Session management and  protection safeguard user data.</a:t>
            </a:r>
            <a:endParaRPr lang="en-US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8F9DE1-24EE-972E-AF51-69B2DF47A730}"/>
              </a:ext>
            </a:extLst>
          </p:cNvPr>
          <p:cNvSpPr/>
          <p:nvPr/>
        </p:nvSpPr>
        <p:spPr>
          <a:xfrm>
            <a:off x="12482234" y="7609668"/>
            <a:ext cx="2117170" cy="58893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664</Words>
  <Application>Microsoft Office PowerPoint</Application>
  <PresentationFormat>Custom</PresentationFormat>
  <Paragraphs>112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Libre Baskerville</vt:lpstr>
      <vt:lpstr>Times New Roman</vt:lpstr>
      <vt:lpstr>Libre Baskerville Light</vt:lpstr>
      <vt:lpstr>Arial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Chirag Gupta</dc:creator>
  <cp:lastModifiedBy>Chirag gupta</cp:lastModifiedBy>
  <cp:revision>6</cp:revision>
  <dcterms:created xsi:type="dcterms:W3CDTF">2025-09-24T12:37:25Z</dcterms:created>
  <dcterms:modified xsi:type="dcterms:W3CDTF">2025-10-08T12:42:00Z</dcterms:modified>
</cp:coreProperties>
</file>